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99" r:id="rId3"/>
    <p:sldId id="300" r:id="rId4"/>
    <p:sldId id="257" r:id="rId5"/>
    <p:sldId id="259" r:id="rId6"/>
    <p:sldId id="260" r:id="rId7"/>
    <p:sldId id="258" r:id="rId8"/>
    <p:sldId id="269" r:id="rId9"/>
    <p:sldId id="270" r:id="rId10"/>
    <p:sldId id="272" r:id="rId11"/>
    <p:sldId id="271" r:id="rId12"/>
    <p:sldId id="273" r:id="rId13"/>
    <p:sldId id="274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5" r:id="rId23"/>
    <p:sldId id="276" r:id="rId24"/>
    <p:sldId id="278" r:id="rId25"/>
    <p:sldId id="279" r:id="rId26"/>
    <p:sldId id="277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7" r:id="rId44"/>
    <p:sldId id="298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 autoAdjust="0"/>
  </p:normalViewPr>
  <p:slideViewPr>
    <p:cSldViewPr snapToGrid="0">
      <p:cViewPr varScale="1">
        <p:scale>
          <a:sx n="118" d="100"/>
          <a:sy n="118" d="100"/>
        </p:scale>
        <p:origin x="114" y="102"/>
      </p:cViewPr>
      <p:guideLst/>
    </p:cSldViewPr>
  </p:slideViewPr>
  <p:outlineViewPr>
    <p:cViewPr>
      <p:scale>
        <a:sx n="33" d="100"/>
        <a:sy n="33" d="100"/>
      </p:scale>
      <p:origin x="0" y="-9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68"/>
    </p:cViewPr>
  </p:sorterViewPr>
  <p:notesViewPr>
    <p:cSldViewPr snapToGrid="0">
      <p:cViewPr varScale="1">
        <p:scale>
          <a:sx n="90" d="100"/>
          <a:sy n="90" d="100"/>
        </p:scale>
        <p:origin x="36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F4F9C-AB2B-49C0-84A1-DA0C6E5DD8B1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229D3-50CF-493A-9F88-98E7B950E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229D3-50CF-493A-9F88-98E7B950E4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4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5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6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5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2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5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9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8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5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36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AA0CD-A3F5-4453-8F1F-AA350AE98D3E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80A0A-6CFD-4C70-99DE-B4BD6E45C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1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9228"/>
            <a:ext cx="9144000" cy="268302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GB" sz="8900" dirty="0" smtClean="0">
                <a:solidFill>
                  <a:srgbClr val="00B050"/>
                </a:solidFill>
              </a:rPr>
              <a:t>Nilavembu Herbs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Proof Of Concept(POC) in Microsoft Azure</a:t>
            </a:r>
            <a:endParaRPr lang="en-US" dirty="0"/>
          </a:p>
        </p:txBody>
      </p:sp>
      <p:pic>
        <p:nvPicPr>
          <p:cNvPr id="4" name="Picture 2" descr="Image result for nilavembu her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708" y="3462255"/>
            <a:ext cx="3562583" cy="20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42136" y="5466208"/>
            <a:ext cx="267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Andy McLaughlin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4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" y="269113"/>
            <a:ext cx="5438776" cy="187051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virtual machine: seawebserver2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 IP: seawebserver1-pip (20.44.220.155)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597785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Private IP: 10.9.1.5	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Availability Set: sea_webservers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Install webservice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frontend web…index.html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285047"/>
            <a:ext cx="7943850" cy="44396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926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219709"/>
            <a:ext cx="10477500" cy="61906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65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85032"/>
            <a:ext cx="5629275" cy="981423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virtual machine: seajumpserver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Public IP: seawebserver1-pip (</a:t>
            </a:r>
            <a:r>
              <a:rPr lang="en-US" dirty="0" smtClean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20.205.236.172</a:t>
            </a: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35331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Private IP: 10.9.2.4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460182"/>
            <a:ext cx="9229725" cy="52549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4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7479" y="233997"/>
            <a:ext cx="11167745" cy="64430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315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550" y="295646"/>
            <a:ext cx="7867650" cy="38869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Storage Account: nilaseastorage with zone redundancy for high resiliency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94994"/>
            <a:ext cx="9164329" cy="492511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794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094" y="205702"/>
            <a:ext cx="2662332" cy="37555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Container: seavault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74094" y="711199"/>
            <a:ext cx="10289131" cy="25368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57295" y="3587077"/>
            <a:ext cx="2679131" cy="388696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Upload image to container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74093" y="4173855"/>
            <a:ext cx="10289131" cy="25031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797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7400" y="329527"/>
            <a:ext cx="5487849" cy="388696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SAS Token and URL and access from webserver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7399" y="874712"/>
            <a:ext cx="9068525" cy="43640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25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7400" y="329527"/>
            <a:ext cx="4460708" cy="37555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object from seawebserver1 webserver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7400" y="839469"/>
            <a:ext cx="4460708" cy="37325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4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8125" y="257546"/>
            <a:ext cx="5200650" cy="68505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File Share on storage account: seasalesdata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582545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Generate storage account key for access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78764" y="1080134"/>
            <a:ext cx="10179685" cy="48063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63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9167" y="262852"/>
            <a:ext cx="4189865" cy="388696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582545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drive connection on seawebserver1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67" y="787717"/>
            <a:ext cx="10238808" cy="58321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85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8652" y="272534"/>
            <a:ext cx="3165995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SEA_VNET NETWORK DIAGRAM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42899" y="641864"/>
            <a:ext cx="10925176" cy="58160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858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169" y="234277"/>
            <a:ext cx="3901581" cy="388696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582545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 file from webserver into file share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168" y="823595"/>
            <a:ext cx="8834431" cy="304355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57168" y="3962997"/>
            <a:ext cx="8834431" cy="27711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94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988" y="281902"/>
            <a:ext cx="6096925" cy="388696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Load Balancer: sea_lb (</a:t>
            </a:r>
            <a:r>
              <a:rPr lang="en-US" dirty="0" smtClean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20.195.56.229 (sea_lb_pub_ip)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0988" y="772795"/>
            <a:ext cx="6858000" cy="1767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0988" y="2750145"/>
            <a:ext cx="6858000" cy="39293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705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8743" y="272377"/>
            <a:ext cx="3877985" cy="37555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879475" algn="l"/>
                <a:tab pos="2790825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backendpool: sea_lb_bepool	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18742" y="770255"/>
            <a:ext cx="8039457" cy="22110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18742" y="3103651"/>
            <a:ext cx="6619598" cy="68505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Health Probes:	sea_webserver_http_probe (port 80)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sea_webserver_https_probe (port 443)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18741" y="3911035"/>
            <a:ext cx="8039457" cy="242308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19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549" y="204771"/>
            <a:ext cx="6381750" cy="96205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713230" algn="l"/>
                <a:tab pos="3429000" algn="ctr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n-US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lb</a:t>
            </a: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rules:	sea_lb_http_rule (backend port: 50000)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71323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sea_lb_https_rule (backend port: 50001)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with client affinity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9549" y="1242377"/>
            <a:ext cx="10106025" cy="21008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09549" y="3418822"/>
            <a:ext cx="4429126" cy="33629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473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343" y="234277"/>
            <a:ext cx="3841564" cy="388696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267970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CPU Alert: CPU_percentage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2342" y="691514"/>
            <a:ext cx="8540657" cy="24707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2341" y="3298825"/>
            <a:ext cx="8759733" cy="3454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425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450" y="228971"/>
            <a:ext cx="5610225" cy="68505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action group: Administrators to email when alert is activated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989329"/>
            <a:ext cx="10058400" cy="36683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86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7175" y="162296"/>
            <a:ext cx="6096000" cy="685059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Recovery Service Vault: sea-webserver-vault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Configure backup policy: sea-webserver-backup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78764" y="961654"/>
            <a:ext cx="9055735" cy="35912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9201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7649" y="195089"/>
            <a:ext cx="4486275" cy="981423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34594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VNET peering:	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34594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Nila-sea-</a:t>
            </a:r>
            <a:r>
              <a:rPr lang="en-US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34594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From SEA_VNET to EUS_VNET: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58314" y="1322705"/>
            <a:ext cx="8595360" cy="21824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685924" y="3803792"/>
            <a:ext cx="3048000" cy="68505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Nila-eus-sea	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34594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EUS_VNET to SEA_VNET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58313" y="4612676"/>
            <a:ext cx="8595361" cy="209292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65934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299" y="136851"/>
            <a:ext cx="7096125" cy="981423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NSG: eus_webserver_nsg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Configure eus_webserver_nsg with webserver_rdp_allow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Configure eus_webserver_nsg with webserver_internet_allow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4299" y="1244917"/>
            <a:ext cx="8886826" cy="42891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017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925" y="186652"/>
            <a:ext cx="4675895" cy="388696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34594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Associate eus_webserver_nsg with eus_web_sn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25" y="661035"/>
            <a:ext cx="5955665" cy="11163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789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713" y="263009"/>
            <a:ext cx="3182923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EUS_VNET NETWORK DIAGRAM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9713" y="742949"/>
            <a:ext cx="4267987" cy="44481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142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0975" y="74394"/>
            <a:ext cx="6096000" cy="1870512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34594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EUS Virtual Machine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3898900" algn="l"/>
                <a:tab pos="434594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Create virtual machine: server11 Andymac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Public IP: server11-pip (</a:t>
            </a:r>
            <a:r>
              <a:rPr lang="en-US" dirty="0" smtClean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40.121.16.37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3898900" algn="l"/>
                <a:tab pos="434594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Private IP: 10.8.1.5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Install webservice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Add frontend web…index.html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0975" y="2062162"/>
            <a:ext cx="6858000" cy="38576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8121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14325" y="357187"/>
            <a:ext cx="6858000" cy="38576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1675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449" y="124196"/>
            <a:ext cx="6619875" cy="38869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Storage Account: nilaeusstorage with geo-redundant storage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590154"/>
            <a:ext cx="11593543" cy="567769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7995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881" y="148709"/>
            <a:ext cx="2673937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Container: eusvault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9880" y="634047"/>
            <a:ext cx="8137819" cy="205200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29880" y="3139559"/>
            <a:ext cx="2679131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Upload image to container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29879" y="3596004"/>
            <a:ext cx="8137819" cy="21951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1772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525" y="158234"/>
            <a:ext cx="5487849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SAS Token and URL and access from webserver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4525" y="609599"/>
            <a:ext cx="7754075" cy="380047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402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3304" y="167759"/>
            <a:ext cx="3864391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object from server11 webserver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4" y="645160"/>
            <a:ext cx="5227846" cy="36982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03924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253" y="215384"/>
            <a:ext cx="5215915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Configure File Share on storage account: eussalesdata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1253" y="672147"/>
            <a:ext cx="8508397" cy="40808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382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728" y="181213"/>
            <a:ext cx="3941913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storage account key for access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1727" y="655320"/>
            <a:ext cx="8089297" cy="49644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3221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168" y="186809"/>
            <a:ext cx="4630563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drive connection on webserver server11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2168" y="668020"/>
            <a:ext cx="7715957" cy="46088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8798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059" y="148709"/>
            <a:ext cx="5070042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 file from webserver into file share on server11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3059" y="607060"/>
            <a:ext cx="4138930" cy="39484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33059" y="4644509"/>
            <a:ext cx="8934741" cy="2042041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413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13468" y="506919"/>
            <a:ext cx="4149982" cy="954107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Resource Group: eus_rg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Resource Group: sea_rg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Vnet: eus_vnt 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10.8.0.0/16)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Create Subnet: eus_web_sn 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10.8.1.0/24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10" y="1613886"/>
            <a:ext cx="9785020" cy="1854677"/>
          </a:xfrm>
          <a:prstGeom prst="rect">
            <a:avLst/>
          </a:prstGeom>
          <a:noFill/>
          <a:ln w="222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3468" y="3544478"/>
            <a:ext cx="4328214" cy="73866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Create Vnet: sea_vnt (10.9.0.0/16)</a:t>
            </a:r>
          </a:p>
          <a:p>
            <a:r>
              <a:rPr lang="en-US" sz="1400" dirty="0"/>
              <a:t>	Create Subnet: sea_web_sn (10.9.1.0/24)</a:t>
            </a:r>
          </a:p>
          <a:p>
            <a:r>
              <a:rPr lang="en-US" sz="1400" dirty="0"/>
              <a:t>	Create Subnet: sea_jump_sn (10.9.2.0/24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97910" y="4359057"/>
            <a:ext cx="9785020" cy="20257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60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507" y="167759"/>
            <a:ext cx="2329036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Vm_admin user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8506" y="652144"/>
            <a:ext cx="8317793" cy="428180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7466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9549" y="200396"/>
            <a:ext cx="7953375" cy="38869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345940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Assign VM_admin user to the ‘</a:t>
            </a:r>
            <a:r>
              <a:rPr lang="en-US" sz="14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Virtual Machine Contributor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for the entire subscription.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9548" y="689739"/>
            <a:ext cx="7953375" cy="26344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469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818" y="253484"/>
            <a:ext cx="2697213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Backup_admin user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6818" y="727392"/>
            <a:ext cx="8406632" cy="46828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3789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53085"/>
            <a:ext cx="7781926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 Backup_admin user to the ‘Backup Contributor’ role for only the EUS_RG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625792"/>
            <a:ext cx="7781926" cy="25174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0201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7247" y="148708"/>
            <a:ext cx="8772654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CONNECTIVITY AND FUNCTIONALITY CHECKS: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53454" y="948809"/>
            <a:ext cx="4417491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RDP Connection to webserver1 from internet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3454" y="1471910"/>
            <a:ext cx="9723971" cy="520511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744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929" y="186809"/>
            <a:ext cx="4417491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RDP Connection to webserver2 from internet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3928" y="650875"/>
            <a:ext cx="6961721" cy="59499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8141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812" y="186809"/>
            <a:ext cx="4382675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RDP Connection to jumpserver from internet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1811" y="676275"/>
            <a:ext cx="7420563" cy="56388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5525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743" y="310634"/>
            <a:ext cx="4135363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RDP Connection to server11 from internet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9742" y="788035"/>
            <a:ext cx="8020807" cy="56603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9331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8334" y="272534"/>
            <a:ext cx="5837432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connection to seawebserver2 through loadbalancer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8333" y="740628"/>
            <a:ext cx="7738367" cy="20424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48333" y="3011606"/>
            <a:ext cx="10224392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connection to seawebserver1 through loadbalancer (stop seawebserver2 to force the connection)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0116" y="3497579"/>
            <a:ext cx="7736584" cy="21697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0176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8048" y="243959"/>
            <a:ext cx="3547253" cy="36933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connection to eus server11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8048" y="717549"/>
            <a:ext cx="7517202" cy="22066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479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260676"/>
            <a:ext cx="7067550" cy="981423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NSG: sea_webserver_nsg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Configure sea_webserver_nsg with webserver_rdp_allow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Configure sea_webserver_nsg with webserver_internet_allow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93127" y="1327825"/>
            <a:ext cx="8088948" cy="3139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81000" y="4552951"/>
            <a:ext cx="4801314" cy="37555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466465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Associate sea_webserver_nsg with sea_web_sn	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93127" y="5014229"/>
            <a:ext cx="8088948" cy="168184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38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350" y="219760"/>
            <a:ext cx="4895850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Connections from vm to the other to demonstrate interconnectivity via internal IP and vnet peering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9124" y="1057960"/>
            <a:ext cx="8181976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Pings from seajumpserver to seawebserver1, seawebserver2, server11 via private </a:t>
            </a:r>
            <a:r>
              <a:rPr lang="en-US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9123" y="1550987"/>
            <a:ext cx="7258051" cy="50784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2873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4325" y="353920"/>
            <a:ext cx="8091386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ings from seawebserver1 to seawebserver2, server11, seajumpserver via private </a:t>
            </a:r>
            <a:r>
              <a:rPr lang="en-US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34325" y="824756"/>
            <a:ext cx="7624458" cy="58484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5300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4995" y="275086"/>
            <a:ext cx="8129081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Pings from seawebserver2 to server11, seajumpserver, seawebserver1 via private </a:t>
            </a:r>
            <a:r>
              <a:rPr lang="en-US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54995" y="772741"/>
            <a:ext cx="7808069" cy="57837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966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6084" y="440456"/>
            <a:ext cx="8158265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Pings from server11 to seajumpserver, seawebserver1, seawebserver2 via private </a:t>
            </a:r>
            <a:r>
              <a:rPr lang="en-US" dirty="0" err="1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3" y="938598"/>
            <a:ext cx="8158265" cy="56470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85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84476"/>
            <a:ext cx="6705600" cy="981423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NSG: sea_jumpserver_nsg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Configure sea_jumpserver_nsg with jumpserver_http_allow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Configure sea_jumpserver_nsg with jumpserver_rdp_allow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95972" y="1251901"/>
            <a:ext cx="7938453" cy="29295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28600" y="4267476"/>
            <a:ext cx="4817857" cy="375552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Associate sea_jumpserver_nsg with sea_jump_sn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95972" y="4739957"/>
            <a:ext cx="7944168" cy="185134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506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6881" y="481927"/>
            <a:ext cx="8570893" cy="388696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Availability_set: sea_webservers with seawebserver1 and seawebserver2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6881" y="984922"/>
            <a:ext cx="11049000" cy="38156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344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0974" y="149506"/>
            <a:ext cx="6600825" cy="21668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SEA virtual machines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Create virtual machine: seawebserver1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Public IP: seawebserver1-pip (20.43.150.185)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Private IP: 10.9.1.4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Availability Set: sea_webservers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dirty="0" smtClean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Install webservice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093085" algn="l"/>
              </a:tabLst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Add frontend web…index.html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0974" y="2464435"/>
            <a:ext cx="8467726" cy="42506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00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14324" y="394335"/>
            <a:ext cx="10182225" cy="58635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58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399</Words>
  <Application>Microsoft Office PowerPoint</Application>
  <PresentationFormat>Widescreen</PresentationFormat>
  <Paragraphs>98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Segoe UI</vt:lpstr>
      <vt:lpstr>Times New Roman</vt:lpstr>
      <vt:lpstr>Office Theme</vt:lpstr>
      <vt:lpstr>Nilavembu Herbs  Proof Of Concept(POC) in Microsoft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Nilavembu Herbs  Proof Of Concept(POC) in Microsoft Azure</dc:title>
  <dc:creator>Microsoft account</dc:creator>
  <cp:lastModifiedBy>Microsoft account</cp:lastModifiedBy>
  <cp:revision>13</cp:revision>
  <dcterms:created xsi:type="dcterms:W3CDTF">2021-08-06T20:57:29Z</dcterms:created>
  <dcterms:modified xsi:type="dcterms:W3CDTF">2021-08-07T19:56:48Z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